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64" r:id="rId4"/>
    <p:sldId id="265" r:id="rId5"/>
    <p:sldId id="266" r:id="rId6"/>
    <p:sldId id="262" r:id="rId7"/>
    <p:sldId id="263" r:id="rId8"/>
    <p:sldId id="258" r:id="rId9"/>
    <p:sldId id="259" r:id="rId10"/>
    <p:sldId id="260" r:id="rId11"/>
    <p:sldId id="261"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591" autoAdjust="0"/>
    <p:restoredTop sz="94637" autoAdjust="0"/>
  </p:normalViewPr>
  <p:slideViewPr>
    <p:cSldViewPr snapToGrid="0" snapToObjects="1">
      <p:cViewPr varScale="1">
        <p:scale>
          <a:sx n="84" d="100"/>
          <a:sy n="84" d="100"/>
        </p:scale>
        <p:origin x="-120" y="-3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CA"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3CEC41E-48BD-4881-B6FF-D82EEBBCD904}" type="datetimeFigureOut">
              <a:rPr lang="en-US" smtClean="0"/>
              <a:t>2016-05-26</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A84A37A-AFC2-4A01-80A1-FC20F2C0D5BB}"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03CEC41E-48BD-4881-B6FF-D82EEBBCD904}"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CA"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03CEC41E-48BD-4881-B6FF-D82EEBBCD904}"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p:txBody>
          <a:bodyPr/>
          <a:lstStyle/>
          <a:p>
            <a:fld id="{03CEC41E-48BD-4881-B6FF-D82EEBBCD904}"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CA"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03CEC41E-48BD-4881-B6FF-D82EEBBCD904}"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5" name="Date Placeholder 4"/>
          <p:cNvSpPr>
            <a:spLocks noGrp="1"/>
          </p:cNvSpPr>
          <p:nvPr>
            <p:ph type="dt" sz="half" idx="10"/>
          </p:nvPr>
        </p:nvSpPr>
        <p:spPr/>
        <p:txBody>
          <a:bodyPr/>
          <a:lstStyle/>
          <a:p>
            <a:fld id="{03CEC41E-48BD-4881-B6FF-D82EEBBCD904}"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Date Placeholder 6"/>
          <p:cNvSpPr>
            <a:spLocks noGrp="1"/>
          </p:cNvSpPr>
          <p:nvPr>
            <p:ph type="dt" sz="half" idx="10"/>
          </p:nvPr>
        </p:nvSpPr>
        <p:spPr/>
        <p:txBody>
          <a:bodyPr/>
          <a:lstStyle/>
          <a:p>
            <a:fld id="{03CEC41E-48BD-4881-B6FF-D82EEBBCD904}" type="datetimeFigureOut">
              <a:rPr lang="en-US" smtClean="0"/>
              <a:t>2016-05-26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03CEC41E-48BD-4881-B6FF-D82EEBBCD904}" type="datetimeFigureOut">
              <a:rPr lang="en-US" smtClean="0"/>
              <a:t>2016-05-26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CEC41E-48BD-4881-B6FF-D82EEBBCD904}" type="datetimeFigureOut">
              <a:rPr lang="en-US" smtClean="0"/>
              <a:t>2016-05-26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3CEC41E-48BD-4881-B6FF-D82EEBBCD904}" type="datetimeFigureOut">
              <a:rPr lang="en-US" smtClean="0"/>
              <a:t>2016-05-26</a:t>
            </a:fld>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CA"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CA"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03CEC41E-48BD-4881-B6FF-D82EEBBCD904}" type="datetimeFigureOut">
              <a:rPr lang="en-US" smtClean="0"/>
              <a:t>2016-05-26</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CA"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03CEC41E-48BD-4881-B6FF-D82EEBBCD904}" type="datetimeFigureOut">
              <a:rPr lang="en-US" smtClean="0"/>
              <a:t>2016-05-26</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59A5F39-4CE7-434C-A5CB-50A36345160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Iphone</a:t>
            </a:r>
            <a:r>
              <a:rPr lang="en-US" dirty="0" smtClean="0"/>
              <a:t> cooler.</a:t>
            </a:r>
            <a:endParaRPr lang="en-US" dirty="0"/>
          </a:p>
        </p:txBody>
      </p:sp>
      <p:sp>
        <p:nvSpPr>
          <p:cNvPr id="3" name="Subtitle 2"/>
          <p:cNvSpPr>
            <a:spLocks noGrp="1"/>
          </p:cNvSpPr>
          <p:nvPr>
            <p:ph type="subTitle" idx="1"/>
          </p:nvPr>
        </p:nvSpPr>
        <p:spPr/>
        <p:txBody>
          <a:bodyPr/>
          <a:lstStyle/>
          <a:p>
            <a:r>
              <a:rPr lang="en-US" dirty="0" smtClean="0"/>
              <a:t>Jayden and Daniel.</a:t>
            </a:r>
            <a:endParaRPr lang="en-US" dirty="0"/>
          </a:p>
        </p:txBody>
      </p:sp>
    </p:spTree>
    <p:extLst>
      <p:ext uri="{BB962C8B-B14F-4D97-AF65-F5344CB8AC3E}">
        <p14:creationId xmlns:p14="http://schemas.microsoft.com/office/powerpoint/2010/main" val="2004915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977353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762302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230164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046788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money it is.</a:t>
            </a:r>
            <a:endParaRPr lang="en-US" dirty="0"/>
          </a:p>
        </p:txBody>
      </p:sp>
      <p:sp>
        <p:nvSpPr>
          <p:cNvPr id="3" name="Content Placeholder 2"/>
          <p:cNvSpPr>
            <a:spLocks noGrp="1"/>
          </p:cNvSpPr>
          <p:nvPr>
            <p:ph idx="1"/>
          </p:nvPr>
        </p:nvSpPr>
        <p:spPr/>
        <p:txBody>
          <a:bodyPr/>
          <a:lstStyle/>
          <a:p>
            <a:pPr marL="0" indent="0">
              <a:buNone/>
            </a:pPr>
            <a:r>
              <a:rPr lang="en-US" dirty="0" smtClean="0"/>
              <a:t>The price for </a:t>
            </a:r>
            <a:r>
              <a:rPr lang="en-US" dirty="0" err="1" smtClean="0"/>
              <a:t>ipods</a:t>
            </a:r>
            <a:r>
              <a:rPr lang="en-US" dirty="0" smtClean="0"/>
              <a:t> (any) are $150 and </a:t>
            </a:r>
            <a:r>
              <a:rPr lang="en-US" dirty="0" err="1" smtClean="0"/>
              <a:t>iphone</a:t>
            </a:r>
            <a:r>
              <a:rPr lang="en-US" dirty="0" smtClean="0"/>
              <a:t> 1,2,3,and 4 are also $150. </a:t>
            </a:r>
            <a:r>
              <a:rPr lang="en-US" dirty="0" err="1" smtClean="0"/>
              <a:t>ipads</a:t>
            </a:r>
            <a:r>
              <a:rPr lang="en-US" dirty="0"/>
              <a:t> </a:t>
            </a:r>
            <a:r>
              <a:rPr lang="en-US" dirty="0" smtClean="0"/>
              <a:t>(any) go for $200. </a:t>
            </a:r>
            <a:r>
              <a:rPr lang="en-US" dirty="0" err="1" smtClean="0"/>
              <a:t>iphone</a:t>
            </a:r>
            <a:r>
              <a:rPr lang="en-US" dirty="0" smtClean="0"/>
              <a:t> 5, and 6 go for $250.</a:t>
            </a:r>
            <a:endParaRPr lang="en-US" dirty="0"/>
          </a:p>
        </p:txBody>
      </p:sp>
    </p:spTree>
    <p:extLst>
      <p:ext uri="{BB962C8B-B14F-4D97-AF65-F5344CB8AC3E}">
        <p14:creationId xmlns:p14="http://schemas.microsoft.com/office/powerpoint/2010/main" val="35068178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products sell.</a:t>
            </a:r>
            <a:endParaRPr lang="en-US" dirty="0"/>
          </a:p>
        </p:txBody>
      </p:sp>
      <p:sp>
        <p:nvSpPr>
          <p:cNvPr id="3" name="Content Placeholder 2"/>
          <p:cNvSpPr>
            <a:spLocks noGrp="1"/>
          </p:cNvSpPr>
          <p:nvPr>
            <p:ph idx="1"/>
          </p:nvPr>
        </p:nvSpPr>
        <p:spPr/>
        <p:txBody>
          <a:bodyPr/>
          <a:lstStyle/>
          <a:p>
            <a:pPr marL="68580" indent="0">
              <a:buNone/>
            </a:pPr>
            <a:r>
              <a:rPr lang="en-US" dirty="0" smtClean="0"/>
              <a:t>The </a:t>
            </a:r>
            <a:r>
              <a:rPr lang="en-US" dirty="0" err="1" smtClean="0"/>
              <a:t>iphone</a:t>
            </a:r>
            <a:r>
              <a:rPr lang="en-US" dirty="0" smtClean="0"/>
              <a:t> cooler sells at Best </a:t>
            </a:r>
            <a:r>
              <a:rPr lang="en-US" dirty="0" err="1" smtClean="0"/>
              <a:t>Buy,Walmart,Target</a:t>
            </a:r>
            <a:r>
              <a:rPr lang="en-US" dirty="0"/>
              <a:t> </a:t>
            </a:r>
            <a:r>
              <a:rPr lang="en-US" dirty="0" smtClean="0"/>
              <a:t>(USA), Bell Aliant, and any Apple stores.</a:t>
            </a:r>
            <a:endParaRPr lang="en-US" dirty="0"/>
          </a:p>
        </p:txBody>
      </p:sp>
    </p:spTree>
    <p:extLst>
      <p:ext uri="{BB962C8B-B14F-4D97-AF65-F5344CB8AC3E}">
        <p14:creationId xmlns:p14="http://schemas.microsoft.com/office/powerpoint/2010/main" val="2075355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Iphone</a:t>
            </a:r>
            <a:r>
              <a:rPr lang="en-US" dirty="0" smtClean="0"/>
              <a:t> cooler.</a:t>
            </a:r>
            <a:endParaRPr lang="en-US" dirty="0"/>
          </a:p>
        </p:txBody>
      </p:sp>
      <p:sp>
        <p:nvSpPr>
          <p:cNvPr id="3" name="Content Placeholder 2"/>
          <p:cNvSpPr>
            <a:spLocks noGrp="1"/>
          </p:cNvSpPr>
          <p:nvPr>
            <p:ph idx="1"/>
          </p:nvPr>
        </p:nvSpPr>
        <p:spPr/>
        <p:txBody>
          <a:bodyPr/>
          <a:lstStyle/>
          <a:p>
            <a:pPr marL="0" indent="0">
              <a:buNone/>
            </a:pPr>
            <a:r>
              <a:rPr lang="en-US" dirty="0" smtClean="0"/>
              <a:t>By Jayden and Daniel.</a:t>
            </a:r>
            <a:endParaRPr lang="en-US" dirty="0"/>
          </a:p>
        </p:txBody>
      </p:sp>
    </p:spTree>
    <p:extLst>
      <p:ext uri="{BB962C8B-B14F-4D97-AF65-F5344CB8AC3E}">
        <p14:creationId xmlns:p14="http://schemas.microsoft.com/office/powerpoint/2010/main" val="1418100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sp>
        <p:nvSpPr>
          <p:cNvPr id="3" name="Content Placeholder 2"/>
          <p:cNvSpPr>
            <a:spLocks noGrp="1"/>
          </p:cNvSpPr>
          <p:nvPr>
            <p:ph idx="1"/>
          </p:nvPr>
        </p:nvSpPr>
        <p:spPr/>
        <p:txBody>
          <a:bodyPr/>
          <a:lstStyle/>
          <a:p>
            <a:r>
              <a:rPr lang="en-US" dirty="0" smtClean="0"/>
              <a:t>Inside the </a:t>
            </a:r>
            <a:r>
              <a:rPr lang="en-US" dirty="0" err="1" smtClean="0"/>
              <a:t>iphone</a:t>
            </a:r>
            <a:r>
              <a:rPr lang="en-US" dirty="0" smtClean="0"/>
              <a:t> there is a cooler and heater, so when you get cold or hot you can manage to press the button on the right which is hot and the left is cold and if you press on both they turn warm and cold. There is also a fan on the </a:t>
            </a:r>
            <a:r>
              <a:rPr lang="en-US" dirty="0" err="1" smtClean="0"/>
              <a:t>frontside</a:t>
            </a:r>
            <a:r>
              <a:rPr lang="en-US" dirty="0" smtClean="0"/>
              <a:t> </a:t>
            </a:r>
            <a:r>
              <a:rPr lang="en-US" dirty="0" err="1" smtClean="0"/>
              <a:t>pof</a:t>
            </a:r>
            <a:r>
              <a:rPr lang="en-US" dirty="0" smtClean="0"/>
              <a:t> your </a:t>
            </a:r>
            <a:r>
              <a:rPr lang="en-US" dirty="0" err="1" smtClean="0"/>
              <a:t>iphone</a:t>
            </a:r>
            <a:r>
              <a:rPr lang="en-US" smtClean="0"/>
              <a:t>.</a:t>
            </a:r>
            <a:endParaRPr lang="en-US" dirty="0"/>
          </a:p>
        </p:txBody>
      </p:sp>
    </p:spTree>
    <p:extLst>
      <p:ext uri="{BB962C8B-B14F-4D97-AF65-F5344CB8AC3E}">
        <p14:creationId xmlns:p14="http://schemas.microsoft.com/office/powerpoint/2010/main" val="2859371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409338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13512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104</TotalTime>
  <Words>152</Words>
  <Application>Microsoft Macintosh PowerPoint</Application>
  <PresentationFormat>On-screen Show (4:3)</PresentationFormat>
  <Paragraphs>10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Austin</vt:lpstr>
      <vt:lpstr>Iphone cooler.</vt:lpstr>
      <vt:lpstr>PowerPoint Presentation</vt:lpstr>
      <vt:lpstr>PowerPoint Presentation</vt:lpstr>
      <vt:lpstr>How much money it is.</vt:lpstr>
      <vt:lpstr>Where are products sell.</vt:lpstr>
      <vt:lpstr>Iphone cooler.</vt:lpstr>
      <vt:lpstr>How it works.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Iphone cooler.</dc:title>
  <dc:creator>Student</dc:creator>
  <cp:lastModifiedBy>Student</cp:lastModifiedBy>
  <cp:revision>9</cp:revision>
  <dcterms:created xsi:type="dcterms:W3CDTF">2016-05-25T12:18:10Z</dcterms:created>
  <dcterms:modified xsi:type="dcterms:W3CDTF">2016-05-26T13:17:51Z</dcterms:modified>
</cp:coreProperties>
</file>